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ED5DE21-C842-4E42-89BC-E05659580D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7CBB81C5-14DD-4CAB-B3AF-DA0C6CA01F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59617F71-D55A-45BB-AF75-40751D845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27F2B-4D91-49A4-9CE6-BD665E39D467}" type="datetimeFigureOut">
              <a:rPr lang="zh-TW" altLang="en-US" smtClean="0"/>
              <a:t>2020/7/5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1A795B14-8D0C-4551-93BA-5733856629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FED978E-4F26-4078-AE44-7D8F24B1C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190E7-C8B8-432B-9329-6958760D18D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59764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D4C0E44-09F4-4545-B288-27D8F7EC5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46B41B7-269F-451E-98A0-11DD738819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0B00375B-6196-430D-9CC8-09E6187C0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27F2B-4D91-49A4-9CE6-BD665E39D467}" type="datetimeFigureOut">
              <a:rPr lang="zh-TW" altLang="en-US" smtClean="0"/>
              <a:t>2020/7/5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837187AC-916C-4172-8BF3-6E5435745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284B235-F14E-4550-887C-3AF7D4712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190E7-C8B8-432B-9329-6958760D18D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33931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EDCDA867-87EE-4155-8478-987AEBD6002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90508613-0A28-4FC7-B721-1E3596882C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7EE0E58-E34C-46D5-90F6-6647972B8C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27F2B-4D91-49A4-9CE6-BD665E39D467}" type="datetimeFigureOut">
              <a:rPr lang="zh-TW" altLang="en-US" smtClean="0"/>
              <a:t>2020/7/5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4A13B43-836B-4DEE-AF15-E08FCF49F8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D3D778A2-5B00-4FDE-8596-23F54C3FE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190E7-C8B8-432B-9329-6958760D18D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85406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561F280-C25A-44D4-B6AC-BC874A8A22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0B70DA1D-DC33-405A-B7A7-4A97BF70E2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9BDC9E8D-0BFA-40E3-9D28-9639ED5EF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27F2B-4D91-49A4-9CE6-BD665E39D467}" type="datetimeFigureOut">
              <a:rPr lang="zh-TW" altLang="en-US" smtClean="0"/>
              <a:t>2020/7/5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60DAAF90-0E58-4433-B555-11638D0BBD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BED01A9-1DAB-4CD2-8F61-2E45E9EA0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190E7-C8B8-432B-9329-6958760D18D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51749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581C0C6-D860-4C6E-BE68-B879ECA0E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54EC9A1F-5E6E-4640-A3B2-73F410682E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479FCD5-DC2F-4FCF-95B9-36E1644853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27F2B-4D91-49A4-9CE6-BD665E39D467}" type="datetimeFigureOut">
              <a:rPr lang="zh-TW" altLang="en-US" smtClean="0"/>
              <a:t>2020/7/5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03104DF-11DD-4594-BA78-350A12C9F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6BB03C6-8B71-46A1-B8D1-A694C96DAA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190E7-C8B8-432B-9329-6958760D18D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54948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A1A0728-41F1-4AF6-AE15-A0BBCACB9E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AD416D5-AAB8-4E70-92E8-CF676CB984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101FAF2-F47A-4B0E-B674-105D20FC25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752BAC3C-6ADA-413D-A209-C58E69149A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27F2B-4D91-49A4-9CE6-BD665E39D467}" type="datetimeFigureOut">
              <a:rPr lang="zh-TW" altLang="en-US" smtClean="0"/>
              <a:t>2020/7/5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179A504C-D4AC-4ACD-8D46-D05FC1260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3526A1AA-2373-4DF1-8E2C-B32C505F6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190E7-C8B8-432B-9329-6958760D18D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26708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AF45FD0-8245-42B3-8DFA-28E78A2D5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2A39696-0F09-4133-8FFB-B09E15F629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BE43009E-FC59-451B-8F57-D532BB0295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0AFCACAA-EDEF-44E0-944E-50AA66D291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2B6CA59C-51CB-4124-ACDA-1502604162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1CF7F0E9-9E40-41FE-8DFB-B4A9CD3553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27F2B-4D91-49A4-9CE6-BD665E39D467}" type="datetimeFigureOut">
              <a:rPr lang="zh-TW" altLang="en-US" smtClean="0"/>
              <a:t>2020/7/5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77DC33CD-402C-4FAB-8EF1-CD5FC0E6A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C7409013-31D2-4532-81B4-E1DAFF8C2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190E7-C8B8-432B-9329-6958760D18D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1021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AEDDF3-4ABF-46D5-94A1-635FF0ECD5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11A1D3A2-80AD-4940-94FB-2DEE3012E0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27F2B-4D91-49A4-9CE6-BD665E39D467}" type="datetimeFigureOut">
              <a:rPr lang="zh-TW" altLang="en-US" smtClean="0"/>
              <a:t>2020/7/5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0F1EDBAA-1E6F-44D6-B9C6-A6120A0542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CC82DAB8-A496-4727-ACB0-7F9A4B5875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190E7-C8B8-432B-9329-6958760D18D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77447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156E825B-9541-44E4-912F-57942B8813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27F2B-4D91-49A4-9CE6-BD665E39D467}" type="datetimeFigureOut">
              <a:rPr lang="zh-TW" altLang="en-US" smtClean="0"/>
              <a:t>2020/7/5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2F20C7EE-7B3B-4F0F-825F-090E5E73B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6ACEBA98-4862-4965-ADC9-F3B876350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190E7-C8B8-432B-9329-6958760D18D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09373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0EF1E52-FC05-4E26-AE66-F286D269E8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06D19B5-E6AF-4336-B4CC-BF5BD92642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97284757-E11C-487E-9EE8-235ED9071B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4C3D4DB9-01F8-48D0-9F8C-70BEC391F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27F2B-4D91-49A4-9CE6-BD665E39D467}" type="datetimeFigureOut">
              <a:rPr lang="zh-TW" altLang="en-US" smtClean="0"/>
              <a:t>2020/7/5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9A0CA864-7CF6-4ACB-A33D-BE52A5032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7BBEEBA-7F77-446C-95C7-8C21E44C5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190E7-C8B8-432B-9329-6958760D18D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89943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82FABCE-7D1F-4DBE-A43C-5E124F6677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0EF7DCF7-A0D8-4156-93E6-15D0C956AE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79DD4A7C-CF4F-48DA-A532-D50C1F2297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CC60AFB9-2AE5-45E5-888E-5C29538C2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27F2B-4D91-49A4-9CE6-BD665E39D467}" type="datetimeFigureOut">
              <a:rPr lang="zh-TW" altLang="en-US" smtClean="0"/>
              <a:t>2020/7/5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57148ED-1065-4BDB-8E0B-E0E5519C6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3A51F0BB-D8FD-42C6-B4FE-4509A268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190E7-C8B8-432B-9329-6958760D18D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39710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4256627E-474D-4C88-89CD-A0F8F223D4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A071BC5C-A32F-47A4-8C93-83BFC7BA53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CAB6F9B-13DC-4C7A-B04A-D2BDB6E834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27F2B-4D91-49A4-9CE6-BD665E39D467}" type="datetimeFigureOut">
              <a:rPr lang="zh-TW" altLang="en-US" smtClean="0"/>
              <a:t>2020/7/5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14710F99-3BCC-4D3C-8274-3CD4BE70E4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695431A0-6669-44F4-B051-C68C22CC9B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F190E7-C8B8-432B-9329-6958760D18D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3017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17902EC-67D6-4290-8118-EDD1B9A6D6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Demo EOF</a:t>
            </a:r>
            <a:endParaRPr lang="zh-TW" altLang="en-US" dirty="0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512EB327-04CA-42D2-A438-3AA5B43CA5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188" y="1553513"/>
            <a:ext cx="6951057" cy="5031870"/>
          </a:xfrm>
          <a:prstGeom prst="rect">
            <a:avLst/>
          </a:prstGeom>
        </p:spPr>
      </p:pic>
      <p:pic>
        <p:nvPicPr>
          <p:cNvPr id="5" name="圖片 4">
            <a:extLst>
              <a:ext uri="{FF2B5EF4-FFF2-40B4-BE49-F238E27FC236}">
                <a16:creationId xmlns:a16="http://schemas.microsoft.com/office/drawing/2014/main" id="{50B74496-185D-40AB-9B73-2C47DC6DC5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0245" y="2339759"/>
            <a:ext cx="4861598" cy="3596553"/>
          </a:xfrm>
          <a:prstGeom prst="rect">
            <a:avLst/>
          </a:prstGeom>
        </p:spPr>
      </p:pic>
      <p:graphicFrame>
        <p:nvGraphicFramePr>
          <p:cNvPr id="6" name="Object 2">
            <a:extLst>
              <a:ext uri="{FF2B5EF4-FFF2-40B4-BE49-F238E27FC236}">
                <a16:creationId xmlns:a16="http://schemas.microsoft.com/office/drawing/2014/main" id="{D443BA0E-158E-40B3-82D8-DC8D43EC314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2737499"/>
              </p:ext>
            </p:extLst>
          </p:nvPr>
        </p:nvGraphicFramePr>
        <p:xfrm>
          <a:off x="8141812" y="921688"/>
          <a:ext cx="2984500" cy="127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EcuaciÛn" r:id="rId5" imgW="17904762" imgH="7619048" progId="Equation.3">
                  <p:embed/>
                </p:oleObj>
              </mc:Choice>
              <mc:Fallback>
                <p:oleObj name="EcuaciÛn" r:id="rId5" imgW="17904762" imgH="7619048" progId="Equation.3">
                  <p:embed/>
                  <p:pic>
                    <p:nvPicPr>
                      <p:cNvPr id="7" name="Object 2">
                        <a:extLst>
                          <a:ext uri="{FF2B5EF4-FFF2-40B4-BE49-F238E27FC236}">
                            <a16:creationId xmlns:a16="http://schemas.microsoft.com/office/drawing/2014/main" id="{BAA9B0CC-C397-4D91-9C53-7388A919979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41812" y="921688"/>
                        <a:ext cx="2984500" cy="127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852082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4C99FE1-7023-4C74-9D3C-DB86ACFFFD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Demo CEOF</a:t>
            </a:r>
            <a:endParaRPr lang="zh-TW" altLang="en-US" dirty="0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19B24FEB-E489-4999-A874-41E0983E50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924" y="2383416"/>
            <a:ext cx="5178432" cy="3300845"/>
          </a:xfrm>
          <a:prstGeom prst="rect">
            <a:avLst/>
          </a:prstGeom>
        </p:spPr>
      </p:pic>
      <p:pic>
        <p:nvPicPr>
          <p:cNvPr id="5" name="圖片 4">
            <a:extLst>
              <a:ext uri="{FF2B5EF4-FFF2-40B4-BE49-F238E27FC236}">
                <a16:creationId xmlns:a16="http://schemas.microsoft.com/office/drawing/2014/main" id="{5CC81F7D-19E3-4B96-90E1-AC10132748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3608" y="2331461"/>
            <a:ext cx="5214938" cy="3352800"/>
          </a:xfrm>
          <a:prstGeom prst="rect">
            <a:avLst/>
          </a:prstGeom>
        </p:spPr>
      </p:pic>
      <p:pic>
        <p:nvPicPr>
          <p:cNvPr id="6" name="圖片 5">
            <a:extLst>
              <a:ext uri="{FF2B5EF4-FFF2-40B4-BE49-F238E27FC236}">
                <a16:creationId xmlns:a16="http://schemas.microsoft.com/office/drawing/2014/main" id="{77B49963-E304-457B-9D1F-0E680E396B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15449" y="33145"/>
            <a:ext cx="2585605" cy="1989522"/>
          </a:xfrm>
          <a:prstGeom prst="rect">
            <a:avLst/>
          </a:prstGeom>
        </p:spPr>
      </p:pic>
      <p:graphicFrame>
        <p:nvGraphicFramePr>
          <p:cNvPr id="8" name="Object 2">
            <a:extLst>
              <a:ext uri="{FF2B5EF4-FFF2-40B4-BE49-F238E27FC236}">
                <a16:creationId xmlns:a16="http://schemas.microsoft.com/office/drawing/2014/main" id="{E8C59AB0-E946-47F0-A0D4-02D4C12F09B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3602365"/>
              </p:ext>
            </p:extLst>
          </p:nvPr>
        </p:nvGraphicFramePr>
        <p:xfrm>
          <a:off x="5381913" y="304006"/>
          <a:ext cx="3213100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EcuaciÛn" r:id="rId6" imgW="19276190" imgH="8685714" progId="Equation.3">
                  <p:embed/>
                </p:oleObj>
              </mc:Choice>
              <mc:Fallback>
                <p:oleObj name="EcuaciÛn" r:id="rId6" imgW="19276190" imgH="8685714" progId="Equation.3">
                  <p:embed/>
                  <p:pic>
                    <p:nvPicPr>
                      <p:cNvPr id="26626" name="Object 2">
                        <a:extLst>
                          <a:ext uri="{FF2B5EF4-FFF2-40B4-BE49-F238E27FC236}">
                            <a16:creationId xmlns:a16="http://schemas.microsoft.com/office/drawing/2014/main" id="{7546FA28-317D-4F69-BAFC-FC00F15A315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81913" y="304006"/>
                        <a:ext cx="3213100" cy="1447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242836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4B5E020-DE28-4FF8-8D23-086AB6E690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Demo AR-z (Stacking)</a:t>
            </a:r>
            <a:endParaRPr lang="zh-TW" altLang="en-US" dirty="0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78C2486B-7724-483D-80DC-81CEF6C8F1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795" y="1451694"/>
            <a:ext cx="6200775" cy="4924425"/>
          </a:xfrm>
          <a:prstGeom prst="rect">
            <a:avLst/>
          </a:prstGeom>
        </p:spPr>
      </p:pic>
      <p:pic>
        <p:nvPicPr>
          <p:cNvPr id="5" name="圖片 4">
            <a:extLst>
              <a:ext uri="{FF2B5EF4-FFF2-40B4-BE49-F238E27FC236}">
                <a16:creationId xmlns:a16="http://schemas.microsoft.com/office/drawing/2014/main" id="{CF5FBB2D-AC56-4E74-871C-20C48A247F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8824" y="1916255"/>
            <a:ext cx="5121981" cy="3995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7974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5BF909B-EB85-4AC2-AB91-B8AA0B059F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Demo </a:t>
            </a:r>
            <a:r>
              <a:rPr lang="en-US" altLang="zh-TW" dirty="0" err="1"/>
              <a:t>Multitaper</a:t>
            </a:r>
            <a:r>
              <a:rPr lang="en-US" altLang="zh-TW" dirty="0"/>
              <a:t>-coherence</a:t>
            </a:r>
            <a:endParaRPr lang="zh-TW" altLang="en-US" dirty="0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628C173D-102F-4733-AF8F-022FBF78C3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204" y="1814944"/>
            <a:ext cx="5478358" cy="4244036"/>
          </a:xfrm>
          <a:prstGeom prst="rect">
            <a:avLst/>
          </a:prstGeom>
        </p:spPr>
      </p:pic>
      <p:pic>
        <p:nvPicPr>
          <p:cNvPr id="5" name="圖片 4">
            <a:extLst>
              <a:ext uri="{FF2B5EF4-FFF2-40B4-BE49-F238E27FC236}">
                <a16:creationId xmlns:a16="http://schemas.microsoft.com/office/drawing/2014/main" id="{37E627EE-8C84-44B8-B7CB-ECA61DC4DF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0438" y="1814944"/>
            <a:ext cx="5613299" cy="424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2618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38AAAE9-9316-4F99-A77B-73151DF30D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4543" y="495753"/>
            <a:ext cx="10515600" cy="1325563"/>
          </a:xfrm>
        </p:spPr>
        <p:txBody>
          <a:bodyPr/>
          <a:lstStyle/>
          <a:p>
            <a:r>
              <a:rPr lang="en-US" altLang="zh-TW" dirty="0"/>
              <a:t>Demo fcwt1</a:t>
            </a:r>
            <a:endParaRPr lang="zh-TW" altLang="en-US" dirty="0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4A170C65-D6EB-4358-85CC-A0A083D41B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0048" y="1882661"/>
            <a:ext cx="5566306" cy="4268333"/>
          </a:xfrm>
          <a:prstGeom prst="rect">
            <a:avLst/>
          </a:prstGeom>
        </p:spPr>
      </p:pic>
      <p:sp>
        <p:nvSpPr>
          <p:cNvPr id="7" name="標題 1">
            <a:extLst>
              <a:ext uri="{FF2B5EF4-FFF2-40B4-BE49-F238E27FC236}">
                <a16:creationId xmlns:a16="http://schemas.microsoft.com/office/drawing/2014/main" id="{31DC3C70-4BCE-4AC9-9EF6-BA3D2FB4481F}"/>
              </a:ext>
            </a:extLst>
          </p:cNvPr>
          <p:cNvSpPr txBox="1">
            <a:spLocks/>
          </p:cNvSpPr>
          <p:nvPr/>
        </p:nvSpPr>
        <p:spPr>
          <a:xfrm>
            <a:off x="688668" y="49575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dirty="0"/>
              <a:t>Demo Wavelet</a:t>
            </a:r>
            <a:endParaRPr lang="zh-TW" altLang="en-US" dirty="0"/>
          </a:p>
        </p:txBody>
      </p:sp>
      <p:pic>
        <p:nvPicPr>
          <p:cNvPr id="9" name="圖片 8">
            <a:extLst>
              <a:ext uri="{FF2B5EF4-FFF2-40B4-BE49-F238E27FC236}">
                <a16:creationId xmlns:a16="http://schemas.microsoft.com/office/drawing/2014/main" id="{BC770712-05EB-4616-BA8A-44B59C430C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418" y="2012466"/>
            <a:ext cx="5680836" cy="4138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2411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寬螢幕</PresentationFormat>
  <Paragraphs>6</Paragraphs>
  <Slides>5</Slides>
  <Notes>0</Notes>
  <HiddenSlides>0</HiddenSlides>
  <MMClips>0</MMClips>
  <ScaleCrop>false</ScaleCrop>
  <HeadingPairs>
    <vt:vector size="8" baseType="variant">
      <vt:variant>
        <vt:lpstr>使用字型</vt:lpstr>
      </vt:variant>
      <vt:variant>
        <vt:i4>3</vt:i4>
      </vt:variant>
      <vt:variant>
        <vt:lpstr>佈景主題</vt:lpstr>
      </vt:variant>
      <vt:variant>
        <vt:i4>1</vt:i4>
      </vt:variant>
      <vt:variant>
        <vt:lpstr>內嵌 OLE 伺服程式</vt:lpstr>
      </vt:variant>
      <vt:variant>
        <vt:i4>1</vt:i4>
      </vt:variant>
      <vt:variant>
        <vt:lpstr>投影片標題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Office 佈景主題</vt:lpstr>
      <vt:lpstr>Microsoft Editor de ecuaciones</vt:lpstr>
      <vt:lpstr>Demo EOF</vt:lpstr>
      <vt:lpstr>Demo CEOF</vt:lpstr>
      <vt:lpstr>Demo AR-z (Stacking)</vt:lpstr>
      <vt:lpstr>Demo Multitaper-coherence</vt:lpstr>
      <vt:lpstr>Demo fcwt1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Demo EOF</dc:title>
  <dc:creator>chihua chung</dc:creator>
  <cp:lastModifiedBy>chihua chung</cp:lastModifiedBy>
  <cp:revision>1</cp:revision>
  <dcterms:created xsi:type="dcterms:W3CDTF">2020-07-05T15:08:03Z</dcterms:created>
  <dcterms:modified xsi:type="dcterms:W3CDTF">2020-07-05T15:16:16Z</dcterms:modified>
</cp:coreProperties>
</file>